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14" r:id="rId3"/>
    <p:sldId id="315" r:id="rId4"/>
    <p:sldId id="316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17" r:id="rId19"/>
    <p:sldId id="320" r:id="rId20"/>
    <p:sldId id="334" r:id="rId21"/>
    <p:sldId id="335" r:id="rId22"/>
    <p:sldId id="336" r:id="rId23"/>
    <p:sldId id="337" r:id="rId24"/>
    <p:sldId id="338" r:id="rId25"/>
    <p:sldId id="339" r:id="rId26"/>
    <p:sldId id="341" r:id="rId27"/>
    <p:sldId id="340" r:id="rId28"/>
    <p:sldId id="342" r:id="rId29"/>
    <p:sldId id="343" r:id="rId30"/>
    <p:sldId id="344" r:id="rId31"/>
    <p:sldId id="3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82C8-BCF6-FC27-034D-5E27B927C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4E669-DADF-CE7F-54C6-6EEEB4F11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9B358-C33C-86B4-B2A2-4AF88674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6D32-9035-1D87-C82A-EB33CCD4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6B51-1928-F33B-3BCE-2517A4C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7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B9E2-5D1E-9481-19F5-B0B58875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08E38-040C-4471-94B6-098FCE5D7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185D-C0ED-9402-A9F7-F0D02BBC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4DC7-26BB-C9FE-252B-4F7B783C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122F-4116-AB38-EF50-928874D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BDDC1-FF72-5960-A681-CD40124DF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C0294-D085-325C-2406-F2088689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0A65-A4EE-DCDB-2747-1A176BCE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133D-77C8-F863-11AC-5F824608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E715B-26C3-4E2F-6060-0CC458F9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93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49CE-AF96-8474-226C-4B852381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55E4-79AC-A028-AB7B-A710159F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A4B9C-8EBE-1A3F-E183-622A872E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0399-07B7-5A21-B2ED-54A79ABF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C5B3-6089-5274-762E-93D30353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17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09E2-F32B-7E22-F914-C21F197B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E4824-FE65-8BE4-CDB0-FD28F4445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509D2-20BB-7F10-7B6A-304C201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178C4-424F-DE52-F0B6-EB51C1A2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0DCD6-7276-810B-6900-4459D4E6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8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CC9C-EE93-55D3-3464-05868096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E940-3CE1-E416-6FAC-FBE1C210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64D06-724A-2F24-F922-B04C4113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75EC-3A34-238C-98B8-F87DFC8A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FC78B-31B0-35DA-0F08-885E5740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E890-07C3-B53B-12FA-A7B0DC61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2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5DE7-655C-7192-360B-3C5C6A1D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C266-FECF-1470-878C-01BE6794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8F886-5CDB-5CAD-88DD-F73105201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D5308-29CF-A0F8-D436-937BF303B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35F33-661B-69A8-0E51-EA0DA4D78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53136-4582-2080-B80B-F59656F0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82FF1-58C5-EED5-60FF-29BDDCA2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3695F-D9AF-C005-8201-2CC5D7A9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82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F35F-6718-54AA-048C-60D51AA8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570F0-8AA6-1B64-F3F6-24FA0933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DD590-0EEE-E4D1-AB0D-604EC80D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A3F41-C9B1-CDB0-C6D8-956CA0DF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B9BE3-B5C9-5E20-3A53-70C434F2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55AA0-7DB0-8FF1-6654-B5BF33A3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7D606-E726-F0AF-F94E-CAB6DD0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6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14BC-B467-B451-9F5E-4949D1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227-868D-D1A8-AE76-5D294735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C1A76-AC63-066B-1E53-AEFF6A795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BCD6B-CBB0-85F3-2E9D-30FD1695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D8BDE-8B1A-7144-E318-A0F66514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4B5A4-9A16-AB2B-CBF2-B28E5779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86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CD99-1316-FAC7-3A71-E62D9D3A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65840-00AF-467F-456D-D37346C3F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BD330-5339-95F8-C6AF-D53A64DB4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2354-AA25-2D1C-51AF-B6ACC9F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32820-B919-8519-AFD7-5EF17500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1140A-B002-EA8E-A394-56FEC353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1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78739-3999-92DC-A9D9-E072E4EC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DD5B-29ED-0B68-70DE-79CFC526C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61119-02AC-48B1-D769-95432CD3F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5C56-31E8-7D5E-D283-8C9D8C7EB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101A6-D1B8-EA98-0387-5CFB8E4E2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6CE85D-E3AA-5CF2-2BC2-9A13257446CD}"/>
              </a:ext>
            </a:extLst>
          </p:cNvPr>
          <p:cNvSpPr/>
          <p:nvPr/>
        </p:nvSpPr>
        <p:spPr>
          <a:xfrm>
            <a:off x="433137" y="2626440"/>
            <a:ext cx="11405937" cy="19936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06E66-1DDD-F5F3-A68F-DA5F0CF7B80B}"/>
              </a:ext>
            </a:extLst>
          </p:cNvPr>
          <p:cNvSpPr txBox="1"/>
          <p:nvPr/>
        </p:nvSpPr>
        <p:spPr>
          <a:xfrm>
            <a:off x="401052" y="2746119"/>
            <a:ext cx="11405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PYQs on </a:t>
            </a:r>
            <a:r>
              <a:rPr lang="en-US" sz="5400" b="1" u="sng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NATIONALIST MOVEMENT</a:t>
            </a:r>
            <a:endParaRPr lang="en-US" sz="5400" b="1" cap="none" spc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854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9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AC7A3-8AAA-023F-F0C7-C9C3CB688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84"/>
          <a:stretch/>
        </p:blipFill>
        <p:spPr>
          <a:xfrm>
            <a:off x="285750" y="1145395"/>
            <a:ext cx="5810250" cy="45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D3104-5A16-9DC6-3BB1-D9E61FB25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05"/>
          <a:stretch/>
        </p:blipFill>
        <p:spPr>
          <a:xfrm>
            <a:off x="342197" y="851222"/>
            <a:ext cx="6250305" cy="51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2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28CC8-5CAE-5FB0-8A9B-8A08DD00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712595"/>
            <a:ext cx="5042706" cy="42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62423-CD1D-DF0F-CD93-97E96992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1602"/>
            <a:ext cx="5210175" cy="47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4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AD874-370D-DCDE-6C7C-F5A66950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" y="1339215"/>
            <a:ext cx="6243638" cy="47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FA4A0-7974-33E0-09F0-9BCF3BEA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" y="456477"/>
            <a:ext cx="5658803" cy="59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8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0A52C-9AA1-5E03-88D4-9139B2FC1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34" b="32689"/>
          <a:stretch/>
        </p:blipFill>
        <p:spPr>
          <a:xfrm>
            <a:off x="388720" y="1508759"/>
            <a:ext cx="6043611" cy="38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9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759F8-B1BE-471E-9CF6-0DD9449CF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00"/>
          <a:stretch/>
        </p:blipFill>
        <p:spPr>
          <a:xfrm>
            <a:off x="267602" y="1409699"/>
            <a:ext cx="5491251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C913F-E859-F2B4-5BF0-47C7E9973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66"/>
          <a:stretch/>
        </p:blipFill>
        <p:spPr>
          <a:xfrm>
            <a:off x="491990" y="755724"/>
            <a:ext cx="5408296" cy="51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8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0A222-7E05-7023-567A-3F752502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25"/>
          <a:stretch/>
        </p:blipFill>
        <p:spPr>
          <a:xfrm>
            <a:off x="441458" y="1053966"/>
            <a:ext cx="5987416" cy="51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CB9C6-6DEA-85CB-9268-EA02E6C76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6" y="1583947"/>
            <a:ext cx="5926725" cy="39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D34B7-8835-B301-95CD-6568D474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13" y="1376362"/>
            <a:ext cx="6454140" cy="44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8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47E68-0A14-1D1E-A4CB-4B7F23FD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1" y="113497"/>
            <a:ext cx="5624513" cy="66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98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ED257-14AD-002B-A973-B5EE1B7C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5" y="1109546"/>
            <a:ext cx="5499735" cy="46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26331-179A-6EC0-20A9-F9FF2E53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21" y="993206"/>
            <a:ext cx="5115878" cy="52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0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35147-8588-ECB3-EFF3-14DC9E58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6" y="662286"/>
            <a:ext cx="5596613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8C6CB-3BBD-0774-F539-7ADBA23F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4" y="159616"/>
            <a:ext cx="4578668" cy="65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7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862526-9815-B928-1A52-1CA17073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911"/>
          <a:stretch/>
        </p:blipFill>
        <p:spPr>
          <a:xfrm>
            <a:off x="730209" y="1459317"/>
            <a:ext cx="4948697" cy="39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8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3EACB-0647-FCB3-844C-91D4BC55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82"/>
          <a:stretch/>
        </p:blipFill>
        <p:spPr>
          <a:xfrm>
            <a:off x="228147" y="1506547"/>
            <a:ext cx="5129915" cy="38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7FBA5-528C-0AE9-9538-2BCB2C6A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972"/>
          <a:stretch/>
        </p:blipFill>
        <p:spPr>
          <a:xfrm>
            <a:off x="314425" y="1714500"/>
            <a:ext cx="51358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2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ED1BA-9538-AEC2-BD7A-40656C7F8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50" b="5989"/>
          <a:stretch/>
        </p:blipFill>
        <p:spPr>
          <a:xfrm>
            <a:off x="175159" y="199676"/>
            <a:ext cx="5728335" cy="64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1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EF152-5979-98CE-73EA-2BB5D41B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7" y="1231201"/>
            <a:ext cx="6925656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35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7CD9A-14BE-B623-32AD-33B1B15FB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99"/>
          <a:stretch/>
        </p:blipFill>
        <p:spPr>
          <a:xfrm>
            <a:off x="307205" y="141465"/>
            <a:ext cx="5120641" cy="65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B5D46-CA63-8E17-F1FA-B62A59CF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1" y="191743"/>
            <a:ext cx="4889416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3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D09EA-2D23-510A-AC3F-E66A1D6C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74"/>
          <a:stretch/>
        </p:blipFill>
        <p:spPr>
          <a:xfrm>
            <a:off x="745706" y="1118936"/>
            <a:ext cx="5742347" cy="46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1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67A865-510E-4C6E-F1D1-CAFD5F3E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0" y="1583906"/>
            <a:ext cx="6783444" cy="39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9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474B9-6EC4-5726-8701-FFFC1D39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8" y="291284"/>
            <a:ext cx="6110288" cy="62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7FFD9-B7E3-AA83-A871-A0CE65C7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1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991" y="547988"/>
            <a:ext cx="5208270" cy="5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C001A-1CEC-A868-67C6-1BDBDFC5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1" y="255416"/>
            <a:ext cx="5756410" cy="64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4D105-ABCA-C19E-2158-E4ACBD71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/>
        </p:blipFill>
        <p:spPr>
          <a:xfrm>
            <a:off x="415074" y="1720448"/>
            <a:ext cx="5907536" cy="34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7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4</Words>
  <Application>Microsoft Office PowerPoint</Application>
  <PresentationFormat>Widescreen</PresentationFormat>
  <Paragraphs>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Nayanjyoti Baruah</dc:creator>
  <cp:lastModifiedBy>Nayanjyoti Baruah</cp:lastModifiedBy>
  <cp:revision>29</cp:revision>
  <dcterms:created xsi:type="dcterms:W3CDTF">2024-08-20T11:22:05Z</dcterms:created>
  <dcterms:modified xsi:type="dcterms:W3CDTF">2024-09-03T07:42:42Z</dcterms:modified>
</cp:coreProperties>
</file>